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sldIdLst>
    <p:sldId id="256" r:id="rId2"/>
  </p:sldIdLst>
  <p:sldSz cx="38404800" cy="36576000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0">
          <p15:clr>
            <a:srgbClr val="A4A3A4"/>
          </p15:clr>
        </p15:guide>
        <p15:guide id="2" pos="12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22" d="100"/>
          <a:sy n="22" d="100"/>
        </p:scale>
        <p:origin x="2864" y="384"/>
      </p:cViewPr>
      <p:guideLst>
        <p:guide orient="horz" pos="11520"/>
        <p:guide pos="12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9991" y="11362532"/>
            <a:ext cx="32644821" cy="78396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9979" y="20726136"/>
            <a:ext cx="26884842" cy="934772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577F7C-3079-8E61-AF00-DCC2F2E65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65B0FF-31B1-FF4A-624C-B2F1F3D037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9B9329-9CC8-13FB-1E43-E611A27F8D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50F6E-0081-0A44-9D76-F4F795AEA7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28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E42C20-FFBD-66FE-F413-DF56B90FF0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BABB3C-7234-0D57-AEC2-F8D64D412F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81A4C5-3260-A96A-D40C-DC7E5A9E52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664FB3-5F96-AB4E-8F43-95B7AFCB03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97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4221" y="1464469"/>
            <a:ext cx="8641821" cy="312089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8759" y="1464469"/>
            <a:ext cx="25747663" cy="312089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2A4582-60AE-BEA9-D798-D7DD5109F4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24D7E5-8105-C323-03CF-2F8094C486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A01BA0-4648-7430-6146-05F64118BC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DB9328-4683-2941-9B08-AFF9DFD792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7755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3C8E86-88C0-8DE8-7B46-7F22985FAD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B69A9C-1D7D-4451-5B68-140478C03B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E352CF-33C9-CD4C-1C3D-CF48A0558D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E12C7A-04A8-E84E-967A-E774A53C6D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445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3" y="23502938"/>
            <a:ext cx="32644821" cy="72654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3" y="15501938"/>
            <a:ext cx="32644821" cy="80010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C4E6AA-F562-3E1D-E6A2-18197E583B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B2F113-7668-B4DC-2804-43D0AD46A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5A06F8-BC45-253C-EBCE-D2A2311EB7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A13E6B-3B85-4C46-B96A-FF2CA0CC3D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244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8758" y="8534136"/>
            <a:ext cx="17194742" cy="241392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91300" y="8534136"/>
            <a:ext cx="17194742" cy="241392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B85BB6-09AC-B87B-F3E9-45B3D8B4EF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CF7FF2-C729-CF8B-B74B-CD73BA714D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F70CB2-C7D9-4FDD-8B0B-2C8E52AADF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ADDAFA-79A3-6B45-9FD5-A7B00E8629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244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612" y="1464469"/>
            <a:ext cx="34563579" cy="609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611" y="8187531"/>
            <a:ext cx="16968788" cy="34118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611" y="11599334"/>
            <a:ext cx="16968788" cy="2107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846" y="8187531"/>
            <a:ext cx="16974344" cy="34118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846" y="11599334"/>
            <a:ext cx="16974344" cy="2107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D9180FF-A2A8-DD8A-4A8B-8D888D8D04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98CF481-7B60-8DFE-BE97-5E6B620033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95B0E9D-D6CA-1D70-2288-23A16581FC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AD16D2-EB2A-8448-B8B5-DF0A536B79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253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8110DF6-F9A9-14E3-A866-6E4F0C29D4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8E83216-F498-8955-191B-D676AFEC4D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63EE5F-F881-817F-07CA-513E510565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ACCB6-3DEB-B645-89AA-8ED4BA9603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353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470FDE7-F896-47D8-8756-C031D45326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974B207-33EB-ED29-48BC-8DBE49234F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56FFB4A-B4BB-2887-BE09-7434E49E9D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65B92A-7619-F24B-8F54-C1D4AE3DCE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665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611" y="1456532"/>
            <a:ext cx="12634913" cy="619786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4840" y="1456532"/>
            <a:ext cx="21469350" cy="312168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611" y="7654396"/>
            <a:ext cx="12634913" cy="2501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6DF467-0348-19AA-521F-91E88326DC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F76A37-9E43-88BA-0B21-5790128897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C96AC9-A52C-2799-C189-16BE65D00C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3F36D1-CB35-614B-839F-B29B464724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780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6867" y="25603729"/>
            <a:ext cx="23043621" cy="30215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6867" y="3267604"/>
            <a:ext cx="23043621" cy="219458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6867" y="28625271"/>
            <a:ext cx="23043621" cy="429286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5A2667-B4BA-7C8F-FAB5-A3CF1E6EC8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46A963-D641-4E68-4075-4DFD98D81D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2535C8-B073-804A-6A00-28BDD79A87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13417-4117-E74E-A764-7D144DE536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294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803EC69-4444-8205-E1CF-7EE7120AC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19288" y="1465263"/>
            <a:ext cx="34566225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38904" tIns="219452" rIns="438904" bIns="2194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4B1AB9-8DCA-C335-1503-54627D1BC3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19288" y="8534400"/>
            <a:ext cx="34566225" cy="2413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B2ECD9E-299B-8376-6526-7B33C4BDA68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19288" y="33308925"/>
            <a:ext cx="8963025" cy="2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defTabSz="4389438">
              <a:defRPr sz="67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5BFE19F-0D20-320B-429D-1B796D98311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120688" y="33308925"/>
            <a:ext cx="12163425" cy="2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ctr" defTabSz="4389438">
              <a:defRPr sz="67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194501F-F2CE-AFCD-82B9-66AF1ABF20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522488" y="33308925"/>
            <a:ext cx="8963025" cy="2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r" defTabSz="4389438">
              <a:defRPr sz="6700"/>
            </a:lvl1pPr>
          </a:lstStyle>
          <a:p>
            <a:fld id="{AFAB9711-43EA-1B4C-929B-4D66511D4F4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pitchFamily="34" charset="0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pitchFamily="34" charset="0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pitchFamily="34" charset="0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pitchFamily="34" charset="0"/>
        </a:defRPr>
      </a:lvl9pPr>
    </p:titleStyle>
    <p:bodyStyle>
      <a:lvl1pPr marL="1644650" indent="-1644650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3567113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13500">
          <a:solidFill>
            <a:schemeClr val="tx1"/>
          </a:solidFill>
          <a:latin typeface="+mn-lt"/>
          <a:ea typeface="ＭＳ Ｐゴシック" charset="0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1600">
          <a:solidFill>
            <a:schemeClr val="tx1"/>
          </a:solidFill>
          <a:latin typeface="+mn-lt"/>
          <a:ea typeface="ＭＳ Ｐゴシック" charset="0"/>
        </a:defRPr>
      </a:lvl3pPr>
      <a:lvl4pPr marL="7681913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  <a:ea typeface="ＭＳ Ｐゴシック" charset="0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ＭＳ Ｐゴシック" charset="0"/>
        </a:defRPr>
      </a:lvl5pPr>
      <a:lvl6pPr marL="103330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6pPr>
      <a:lvl7pPr marL="107902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7pPr>
      <a:lvl8pPr marL="112474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8pPr>
      <a:lvl9pPr marL="117046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>
            <a:extLst>
              <a:ext uri="{FF2B5EF4-FFF2-40B4-BE49-F238E27FC236}">
                <a16:creationId xmlns:a16="http://schemas.microsoft.com/office/drawing/2014/main" id="{3BC3841C-18EC-5CEF-D757-8ECC99ED5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8393688" cy="38608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60020" tIns="80010" rIns="160020" bIns="80010" anchor="ctr"/>
          <a:lstStyle/>
          <a:p>
            <a:pPr algn="ctr" defTabSz="4389438">
              <a:defRPr/>
            </a:pPr>
            <a:r>
              <a:rPr lang="en-US" sz="7200" b="1" dirty="0">
                <a:solidFill>
                  <a:schemeClr val="bg1"/>
                </a:solidFill>
                <a:latin typeface="Arial" charset="0"/>
                <a:ea typeface="ＭＳ Ｐゴシック" charset="0"/>
              </a:rPr>
              <a:t>You may delete all template items.  Do not use this color scheme.  It is for demo only.</a:t>
            </a:r>
          </a:p>
          <a:p>
            <a:pPr algn="ctr" defTabSz="4389438">
              <a:defRPr/>
            </a:pPr>
            <a:r>
              <a:rPr lang="en-US" sz="4200" b="1" dirty="0">
                <a:solidFill>
                  <a:schemeClr val="bg1"/>
                </a:solidFill>
                <a:latin typeface="Arial" charset="0"/>
                <a:ea typeface="ＭＳ Ｐゴシック" charset="0"/>
              </a:rPr>
              <a:t>Your name here</a:t>
            </a:r>
          </a:p>
          <a:p>
            <a:pPr algn="ctr" defTabSz="4389438">
              <a:defRPr/>
            </a:pPr>
            <a:r>
              <a:rPr lang="en-US" sz="4200" b="1" dirty="0">
                <a:solidFill>
                  <a:schemeClr val="bg1"/>
                </a:solidFill>
                <a:latin typeface="Arial" charset="0"/>
                <a:ea typeface="ＭＳ Ｐゴシック" charset="0"/>
              </a:rPr>
              <a:t>Your institution name here</a:t>
            </a: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D683D7C4-E459-1D59-E005-4033B1847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5458400"/>
            <a:ext cx="38393688" cy="11176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052" name="Rectangle 10">
            <a:extLst>
              <a:ext uri="{FF2B5EF4-FFF2-40B4-BE49-F238E27FC236}">
                <a16:creationId xmlns:a16="http://schemas.microsoft.com/office/drawing/2014/main" id="{704E5932-25E1-CEFB-F207-5EF99F6AE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368800"/>
            <a:ext cx="17599025" cy="914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60020" tIns="80010" rIns="160020" bIns="80010" anchor="ctr"/>
          <a:lstStyle/>
          <a:p>
            <a:pPr algn="ctr" defTabSz="4389438">
              <a:defRPr/>
            </a:pPr>
            <a:r>
              <a:rPr lang="en-US" sz="5600" b="1">
                <a:solidFill>
                  <a:schemeClr val="bg1"/>
                </a:solidFill>
                <a:latin typeface="Arial" charset="0"/>
                <a:ea typeface="ＭＳ Ｐゴシック" charset="0"/>
              </a:rPr>
              <a:t>Introduction</a:t>
            </a:r>
            <a:endParaRPr lang="en-US" sz="2100" b="1">
              <a:solidFill>
                <a:schemeClr val="bg1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053" name="Rectangle 11">
            <a:extLst>
              <a:ext uri="{FF2B5EF4-FFF2-40B4-BE49-F238E27FC236}">
                <a16:creationId xmlns:a16="http://schemas.microsoft.com/office/drawing/2014/main" id="{E6952EDE-4F95-1321-6AA1-AEA314204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5800" y="4368800"/>
            <a:ext cx="17599025" cy="914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60020" tIns="80010" rIns="160020" bIns="80010" anchor="ctr"/>
          <a:lstStyle/>
          <a:p>
            <a:pPr algn="ctr" defTabSz="4389438">
              <a:defRPr/>
            </a:pPr>
            <a:r>
              <a:rPr lang="en-US" sz="5600" b="1">
                <a:solidFill>
                  <a:schemeClr val="bg1"/>
                </a:solidFill>
                <a:latin typeface="Arial" charset="0"/>
                <a:ea typeface="ＭＳ Ｐゴシック" charset="0"/>
              </a:rPr>
              <a:t>Results</a:t>
            </a:r>
          </a:p>
        </p:txBody>
      </p:sp>
      <p:sp>
        <p:nvSpPr>
          <p:cNvPr id="2054" name="Rectangle 12">
            <a:extLst>
              <a:ext uri="{FF2B5EF4-FFF2-40B4-BE49-F238E27FC236}">
                <a16:creationId xmlns:a16="http://schemas.microsoft.com/office/drawing/2014/main" id="{4897DD9D-7175-8743-9FBC-BCB79E3D2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5011400"/>
            <a:ext cx="17599025" cy="914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60020" tIns="80010" rIns="160020" bIns="80010" anchor="ctr"/>
          <a:lstStyle/>
          <a:p>
            <a:pPr algn="ctr" defTabSz="4389438">
              <a:defRPr/>
            </a:pPr>
            <a:r>
              <a:rPr lang="en-US" sz="5600" b="1">
                <a:solidFill>
                  <a:schemeClr val="bg1"/>
                </a:solidFill>
                <a:latin typeface="Arial" charset="0"/>
                <a:ea typeface="ＭＳ Ｐゴシック" charset="0"/>
              </a:rPr>
              <a:t>Objectives</a:t>
            </a:r>
          </a:p>
        </p:txBody>
      </p:sp>
      <p:sp>
        <p:nvSpPr>
          <p:cNvPr id="2055" name="Rectangle 13">
            <a:extLst>
              <a:ext uri="{FF2B5EF4-FFF2-40B4-BE49-F238E27FC236}">
                <a16:creationId xmlns:a16="http://schemas.microsoft.com/office/drawing/2014/main" id="{0ADCF0FE-470D-ED4F-7F69-BE563346D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5800" y="26212800"/>
            <a:ext cx="17599025" cy="914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60020" tIns="80010" rIns="160020" bIns="80010" anchor="ctr"/>
          <a:lstStyle/>
          <a:p>
            <a:pPr algn="ctr" defTabSz="4389438">
              <a:defRPr/>
            </a:pPr>
            <a:r>
              <a:rPr lang="en-US" sz="5600" b="1">
                <a:solidFill>
                  <a:schemeClr val="bg1"/>
                </a:solidFill>
                <a:latin typeface="Arial" charset="0"/>
                <a:ea typeface="ＭＳ Ｐゴシック" charset="0"/>
              </a:rPr>
              <a:t>References</a:t>
            </a:r>
          </a:p>
        </p:txBody>
      </p:sp>
      <p:sp>
        <p:nvSpPr>
          <p:cNvPr id="2056" name="Rectangle 14">
            <a:extLst>
              <a:ext uri="{FF2B5EF4-FFF2-40B4-BE49-F238E27FC236}">
                <a16:creationId xmlns:a16="http://schemas.microsoft.com/office/drawing/2014/main" id="{28AFFFCB-48AB-92C7-2B41-3E35E90A5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5800" y="15024100"/>
            <a:ext cx="17599025" cy="91598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60020" tIns="80010" rIns="160020" bIns="80010" anchor="ctr"/>
          <a:lstStyle/>
          <a:p>
            <a:pPr algn="ctr" defTabSz="4389438">
              <a:defRPr/>
            </a:pPr>
            <a:r>
              <a:rPr lang="en-US" sz="5600" b="1">
                <a:solidFill>
                  <a:schemeClr val="bg1"/>
                </a:solidFill>
                <a:latin typeface="Arial" charset="0"/>
                <a:ea typeface="ＭＳ Ｐゴシック" charset="0"/>
              </a:rPr>
              <a:t>Conclusion</a:t>
            </a:r>
          </a:p>
        </p:txBody>
      </p:sp>
      <p:sp>
        <p:nvSpPr>
          <p:cNvPr id="2057" name="Rectangle 15">
            <a:extLst>
              <a:ext uri="{FF2B5EF4-FFF2-40B4-BE49-F238E27FC236}">
                <a16:creationId xmlns:a16="http://schemas.microsoft.com/office/drawing/2014/main" id="{10BD29D3-7885-7C13-234A-DBF588AA4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2453600"/>
            <a:ext cx="17599025" cy="914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60020" tIns="80010" rIns="160020" bIns="80010" anchor="ctr"/>
          <a:lstStyle/>
          <a:p>
            <a:pPr algn="ctr" defTabSz="4389438">
              <a:defRPr/>
            </a:pPr>
            <a:r>
              <a:rPr lang="en-US" sz="5600" b="1">
                <a:solidFill>
                  <a:schemeClr val="bg1"/>
                </a:solidFill>
                <a:latin typeface="Arial" charset="0"/>
                <a:ea typeface="ＭＳ Ｐゴシック" charset="0"/>
              </a:rPr>
              <a:t>Methods</a:t>
            </a:r>
          </a:p>
        </p:txBody>
      </p:sp>
      <p:sp>
        <p:nvSpPr>
          <p:cNvPr id="2058" name="Text Box 19">
            <a:extLst>
              <a:ext uri="{FF2B5EF4-FFF2-40B4-BE49-F238E27FC236}">
                <a16:creationId xmlns:a16="http://schemas.microsoft.com/office/drawing/2014/main" id="{56266DFB-565F-F9BE-357A-3D090132E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2400" y="5689600"/>
            <a:ext cx="16535400" cy="958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2059" name="Text Box 20">
            <a:extLst>
              <a:ext uri="{FF2B5EF4-FFF2-40B4-BE49-F238E27FC236}">
                <a16:creationId xmlns:a16="http://schemas.microsoft.com/office/drawing/2014/main" id="{361A08CE-B2CF-A9AF-9699-A48493A3D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2400" y="16332200"/>
            <a:ext cx="16713200" cy="797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/>
              <a:t>Insert your own text here. You can change your font size to fit your own data. 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dirty="0"/>
          </a:p>
          <a:p>
            <a:pPr eaLnBrk="1" hangingPunct="1">
              <a:spcBef>
                <a:spcPct val="50000"/>
              </a:spcBef>
              <a:defRPr/>
            </a:pPr>
            <a:endParaRPr lang="en-US" dirty="0"/>
          </a:p>
          <a:p>
            <a:pPr eaLnBrk="1" hangingPunct="1">
              <a:spcBef>
                <a:spcPct val="50000"/>
              </a:spcBef>
              <a:defRPr/>
            </a:pPr>
            <a:endParaRPr lang="en-US" dirty="0"/>
          </a:p>
          <a:p>
            <a:pPr eaLnBrk="1" hangingPunct="1">
              <a:spcBef>
                <a:spcPct val="50000"/>
              </a:spcBef>
              <a:defRPr/>
            </a:pPr>
            <a:endParaRPr lang="en-US" dirty="0"/>
          </a:p>
          <a:p>
            <a:pPr eaLnBrk="1" hangingPunct="1">
              <a:spcBef>
                <a:spcPct val="50000"/>
              </a:spcBef>
              <a:defRPr/>
            </a:pPr>
            <a:endParaRPr lang="en-US" dirty="0"/>
          </a:p>
          <a:p>
            <a:pPr eaLnBrk="1" hangingPunct="1">
              <a:spcBef>
                <a:spcPct val="50000"/>
              </a:spcBef>
              <a:defRPr/>
            </a:pPr>
            <a:endParaRPr lang="en-US" dirty="0"/>
          </a:p>
          <a:p>
            <a:pPr eaLnBrk="1" hangingPunct="1">
              <a:spcBef>
                <a:spcPct val="50000"/>
              </a:spcBef>
              <a:defRPr/>
            </a:pPr>
            <a:endParaRPr lang="en-US" dirty="0"/>
          </a:p>
          <a:p>
            <a:pPr eaLnBrk="1" hangingPunct="1">
              <a:spcBef>
                <a:spcPct val="50000"/>
              </a:spcBef>
              <a:defRPr/>
            </a:pPr>
            <a:endParaRPr lang="en-US" dirty="0"/>
          </a:p>
          <a:p>
            <a:pPr eaLnBrk="1" hangingPunct="1">
              <a:spcBef>
                <a:spcPct val="50000"/>
              </a:spcBef>
              <a:defRPr/>
            </a:pPr>
            <a:endParaRPr lang="en-US" dirty="0"/>
          </a:p>
        </p:txBody>
      </p:sp>
      <p:sp>
        <p:nvSpPr>
          <p:cNvPr id="2060" name="Text Box 21">
            <a:extLst>
              <a:ext uri="{FF2B5EF4-FFF2-40B4-BE49-F238E27FC236}">
                <a16:creationId xmlns:a16="http://schemas.microsoft.com/office/drawing/2014/main" id="{F9E457BC-ABFD-3209-8FA9-9D366B411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3774400"/>
            <a:ext cx="16179800" cy="958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/>
              <a:t>Insert your text here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2061" name="Text Box 22">
            <a:extLst>
              <a:ext uri="{FF2B5EF4-FFF2-40B4-BE49-F238E27FC236}">
                <a16:creationId xmlns:a16="http://schemas.microsoft.com/office/drawing/2014/main" id="{143751F7-7AE0-2A87-3665-12553D0EF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91400" y="5588000"/>
            <a:ext cx="16891000" cy="877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/>
              <a:t>Your text goes here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2062" name="Text Box 24">
            <a:extLst>
              <a:ext uri="{FF2B5EF4-FFF2-40B4-BE49-F238E27FC236}">
                <a16:creationId xmlns:a16="http://schemas.microsoft.com/office/drawing/2014/main" id="{217DC78E-FF5C-B60D-2B4A-737B61AA5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6013" y="16346488"/>
            <a:ext cx="16713200" cy="1120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/>
              <a:t>Your text goes here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2063" name="Text Box 25">
            <a:extLst>
              <a:ext uri="{FF2B5EF4-FFF2-40B4-BE49-F238E27FC236}">
                <a16:creationId xmlns:a16="http://schemas.microsoft.com/office/drawing/2014/main" id="{F8CD335E-E546-7B46-7F69-B1BF8512A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13600" y="27533600"/>
            <a:ext cx="17246600" cy="393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/>
              <a:t>Your references go here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  <a:p>
            <a:pPr eaLnBrk="1" hangingPunct="1">
              <a:spcBef>
                <a:spcPct val="50000"/>
              </a:spcBef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73</Words>
  <Application>Microsoft Macintosh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for a scientific poster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This is a free template from MakeSigns.com to help you create the perfect scientific poster.</dc:description>
  <cp:lastModifiedBy>Adam Kohm</cp:lastModifiedBy>
  <cp:revision>19</cp:revision>
  <dcterms:created xsi:type="dcterms:W3CDTF">2004-07-27T20:30:49Z</dcterms:created>
  <dcterms:modified xsi:type="dcterms:W3CDTF">2024-04-05T23:37:40Z</dcterms:modified>
  <cp:category>scientific poster template</cp:category>
</cp:coreProperties>
</file>